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3" r:id="rId8"/>
    <p:sldId id="259" r:id="rId9"/>
    <p:sldId id="260" r:id="rId10"/>
    <p:sldId id="261" r:id="rId11"/>
    <p:sldId id="262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ke van Dijk" initials="AvD" lastIdx="7" clrIdx="0">
    <p:extLst>
      <p:ext uri="{19B8F6BF-5375-455C-9EA6-DF929625EA0E}">
        <p15:presenceInfo xmlns:p15="http://schemas.microsoft.com/office/powerpoint/2012/main" userId="S::annekedijk@deltion.nl::1988838c-fec7-441b-b4f7-2b5a414661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584AA-86F2-4913-81B6-B1759B02E1C5}" v="1" dt="2022-02-02T12:33:48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de Graaf" userId="a9c93f7d-b1b7-4f79-bd15-81fdf0c6b44c" providerId="ADAL" clId="{7BC584AA-86F2-4913-81B6-B1759B02E1C5}"/>
    <pc:docChg chg="undo custSel modSld">
      <pc:chgData name="Ron de Graaf" userId="a9c93f7d-b1b7-4f79-bd15-81fdf0c6b44c" providerId="ADAL" clId="{7BC584AA-86F2-4913-81B6-B1759B02E1C5}" dt="2022-02-02T12:33:48.758" v="441"/>
      <pc:docMkLst>
        <pc:docMk/>
      </pc:docMkLst>
      <pc:sldChg chg="modSp mod">
        <pc:chgData name="Ron de Graaf" userId="a9c93f7d-b1b7-4f79-bd15-81fdf0c6b44c" providerId="ADAL" clId="{7BC584AA-86F2-4913-81B6-B1759B02E1C5}" dt="2022-01-31T08:42:36.350" v="207" actId="20577"/>
        <pc:sldMkLst>
          <pc:docMk/>
          <pc:sldMk cId="817790141" sldId="257"/>
        </pc:sldMkLst>
        <pc:spChg chg="mod">
          <ac:chgData name="Ron de Graaf" userId="a9c93f7d-b1b7-4f79-bd15-81fdf0c6b44c" providerId="ADAL" clId="{7BC584AA-86F2-4913-81B6-B1759B02E1C5}" dt="2022-01-31T08:42:36.350" v="207" actId="20577"/>
          <ac:spMkLst>
            <pc:docMk/>
            <pc:sldMk cId="817790141" sldId="257"/>
            <ac:spMk id="2" creationId="{3C3D4256-2441-494D-AC93-5C510A5EFA83}"/>
          </ac:spMkLst>
        </pc:spChg>
      </pc:sldChg>
      <pc:sldChg chg="modSp mod">
        <pc:chgData name="Ron de Graaf" userId="a9c93f7d-b1b7-4f79-bd15-81fdf0c6b44c" providerId="ADAL" clId="{7BC584AA-86F2-4913-81B6-B1759B02E1C5}" dt="2022-01-24T10:29:41.814" v="155" actId="1076"/>
        <pc:sldMkLst>
          <pc:docMk/>
          <pc:sldMk cId="4167268067" sldId="258"/>
        </pc:sldMkLst>
        <pc:spChg chg="mod">
          <ac:chgData name="Ron de Graaf" userId="a9c93f7d-b1b7-4f79-bd15-81fdf0c6b44c" providerId="ADAL" clId="{7BC584AA-86F2-4913-81B6-B1759B02E1C5}" dt="2022-01-24T10:29:20.005" v="149" actId="1076"/>
          <ac:spMkLst>
            <pc:docMk/>
            <pc:sldMk cId="4167268067" sldId="258"/>
            <ac:spMk id="2" creationId="{D107F525-9A19-42F7-BA3C-E55297205AB5}"/>
          </ac:spMkLst>
        </pc:spChg>
        <pc:spChg chg="mod">
          <ac:chgData name="Ron de Graaf" userId="a9c93f7d-b1b7-4f79-bd15-81fdf0c6b44c" providerId="ADAL" clId="{7BC584AA-86F2-4913-81B6-B1759B02E1C5}" dt="2022-01-24T10:29:23.768" v="150" actId="1076"/>
          <ac:spMkLst>
            <pc:docMk/>
            <pc:sldMk cId="4167268067" sldId="258"/>
            <ac:spMk id="3" creationId="{C49214E5-562B-47AC-8BF1-FF4F5897783B}"/>
          </ac:spMkLst>
        </pc:spChg>
        <pc:picChg chg="mod">
          <ac:chgData name="Ron de Graaf" userId="a9c93f7d-b1b7-4f79-bd15-81fdf0c6b44c" providerId="ADAL" clId="{7BC584AA-86F2-4913-81B6-B1759B02E1C5}" dt="2022-01-24T10:29:26.845" v="151" actId="1076"/>
          <ac:picMkLst>
            <pc:docMk/>
            <pc:sldMk cId="4167268067" sldId="258"/>
            <ac:picMk id="5" creationId="{AE9FC38A-A0ED-4D29-9B24-DA19F02397AB}"/>
          </ac:picMkLst>
        </pc:picChg>
        <pc:picChg chg="mod">
          <ac:chgData name="Ron de Graaf" userId="a9c93f7d-b1b7-4f79-bd15-81fdf0c6b44c" providerId="ADAL" clId="{7BC584AA-86F2-4913-81B6-B1759B02E1C5}" dt="2022-01-24T10:29:41.814" v="155" actId="1076"/>
          <ac:picMkLst>
            <pc:docMk/>
            <pc:sldMk cId="4167268067" sldId="258"/>
            <ac:picMk id="7" creationId="{AA9E9119-9E0B-413B-AC58-E05982755164}"/>
          </ac:picMkLst>
        </pc:picChg>
      </pc:sldChg>
      <pc:sldChg chg="modSp mod delCm">
        <pc:chgData name="Ron de Graaf" userId="a9c93f7d-b1b7-4f79-bd15-81fdf0c6b44c" providerId="ADAL" clId="{7BC584AA-86F2-4913-81B6-B1759B02E1C5}" dt="2022-01-24T10:30:32.738" v="159" actId="255"/>
        <pc:sldMkLst>
          <pc:docMk/>
          <pc:sldMk cId="387591541" sldId="259"/>
        </pc:sldMkLst>
        <pc:spChg chg="mod">
          <ac:chgData name="Ron de Graaf" userId="a9c93f7d-b1b7-4f79-bd15-81fdf0c6b44c" providerId="ADAL" clId="{7BC584AA-86F2-4913-81B6-B1759B02E1C5}" dt="2022-01-24T10:30:32.738" v="159" actId="255"/>
          <ac:spMkLst>
            <pc:docMk/>
            <pc:sldMk cId="387591541" sldId="259"/>
            <ac:spMk id="3" creationId="{DF90A357-5FE6-448E-AE32-D4A16F3401F3}"/>
          </ac:spMkLst>
        </pc:spChg>
      </pc:sldChg>
      <pc:sldChg chg="addSp delSp modSp mod delCm">
        <pc:chgData name="Ron de Graaf" userId="a9c93f7d-b1b7-4f79-bd15-81fdf0c6b44c" providerId="ADAL" clId="{7BC584AA-86F2-4913-81B6-B1759B02E1C5}" dt="2022-01-31T09:38:08.234" v="285" actId="6549"/>
        <pc:sldMkLst>
          <pc:docMk/>
          <pc:sldMk cId="3057591658" sldId="260"/>
        </pc:sldMkLst>
        <pc:spChg chg="del mod">
          <ac:chgData name="Ron de Graaf" userId="a9c93f7d-b1b7-4f79-bd15-81fdf0c6b44c" providerId="ADAL" clId="{7BC584AA-86F2-4913-81B6-B1759B02E1C5}" dt="2022-01-31T09:35:30.384" v="256" actId="478"/>
          <ac:spMkLst>
            <pc:docMk/>
            <pc:sldMk cId="3057591658" sldId="260"/>
            <ac:spMk id="3" creationId="{DF90A357-5FE6-448E-AE32-D4A16F3401F3}"/>
          </ac:spMkLst>
        </pc:spChg>
        <pc:spChg chg="add del mod">
          <ac:chgData name="Ron de Graaf" userId="a9c93f7d-b1b7-4f79-bd15-81fdf0c6b44c" providerId="ADAL" clId="{7BC584AA-86F2-4913-81B6-B1759B02E1C5}" dt="2022-01-31T09:35:44.281" v="258" actId="478"/>
          <ac:spMkLst>
            <pc:docMk/>
            <pc:sldMk cId="3057591658" sldId="260"/>
            <ac:spMk id="5" creationId="{F9B0AB9E-C756-4FB4-A2AD-AA5B5F6B628D}"/>
          </ac:spMkLst>
        </pc:spChg>
        <pc:spChg chg="add mod">
          <ac:chgData name="Ron de Graaf" userId="a9c93f7d-b1b7-4f79-bd15-81fdf0c6b44c" providerId="ADAL" clId="{7BC584AA-86F2-4913-81B6-B1759B02E1C5}" dt="2022-01-31T09:38:08.234" v="285" actId="6549"/>
          <ac:spMkLst>
            <pc:docMk/>
            <pc:sldMk cId="3057591658" sldId="260"/>
            <ac:spMk id="13" creationId="{5302EEF9-8B39-4BD8-9435-61225F01026A}"/>
          </ac:spMkLst>
        </pc:spChg>
        <pc:picChg chg="mod">
          <ac:chgData name="Ron de Graaf" userId="a9c93f7d-b1b7-4f79-bd15-81fdf0c6b44c" providerId="ADAL" clId="{7BC584AA-86F2-4913-81B6-B1759B02E1C5}" dt="2022-01-31T09:37:54.759" v="279" actId="1076"/>
          <ac:picMkLst>
            <pc:docMk/>
            <pc:sldMk cId="3057591658" sldId="260"/>
            <ac:picMk id="11" creationId="{7F625E91-7281-4E96-ADB4-9D4C41EEA1C0}"/>
          </ac:picMkLst>
        </pc:picChg>
        <pc:picChg chg="add del mod">
          <ac:chgData name="Ron de Graaf" userId="a9c93f7d-b1b7-4f79-bd15-81fdf0c6b44c" providerId="ADAL" clId="{7BC584AA-86F2-4913-81B6-B1759B02E1C5}" dt="2022-01-31T09:36:09.408" v="260" actId="478"/>
          <ac:picMkLst>
            <pc:docMk/>
            <pc:sldMk cId="3057591658" sldId="260"/>
            <ac:picMk id="14" creationId="{B66C6D36-719F-458B-AEA4-CD55C4FF0577}"/>
          </ac:picMkLst>
        </pc:picChg>
      </pc:sldChg>
      <pc:sldChg chg="modSp mod delCm">
        <pc:chgData name="Ron de Graaf" userId="a9c93f7d-b1b7-4f79-bd15-81fdf0c6b44c" providerId="ADAL" clId="{7BC584AA-86F2-4913-81B6-B1759B02E1C5}" dt="2022-01-24T10:32:30.775" v="174" actId="255"/>
        <pc:sldMkLst>
          <pc:docMk/>
          <pc:sldMk cId="2193349789" sldId="261"/>
        </pc:sldMkLst>
        <pc:spChg chg="mod">
          <ac:chgData name="Ron de Graaf" userId="a9c93f7d-b1b7-4f79-bd15-81fdf0c6b44c" providerId="ADAL" clId="{7BC584AA-86F2-4913-81B6-B1759B02E1C5}" dt="2022-01-24T10:32:30.775" v="174" actId="255"/>
          <ac:spMkLst>
            <pc:docMk/>
            <pc:sldMk cId="2193349789" sldId="261"/>
            <ac:spMk id="3" creationId="{DF90A357-5FE6-448E-AE32-D4A16F3401F3}"/>
          </ac:spMkLst>
        </pc:spChg>
        <pc:picChg chg="mod">
          <ac:chgData name="Ron de Graaf" userId="a9c93f7d-b1b7-4f79-bd15-81fdf0c6b44c" providerId="ADAL" clId="{7BC584AA-86F2-4913-81B6-B1759B02E1C5}" dt="2022-01-24T10:32:02.364" v="173" actId="14100"/>
          <ac:picMkLst>
            <pc:docMk/>
            <pc:sldMk cId="2193349789" sldId="261"/>
            <ac:picMk id="5" creationId="{2EDD4CB7-3956-4645-BA8E-B45D6FAF0D7E}"/>
          </ac:picMkLst>
        </pc:picChg>
      </pc:sldChg>
      <pc:sldChg chg="addSp delSp modSp mod">
        <pc:chgData name="Ron de Graaf" userId="a9c93f7d-b1b7-4f79-bd15-81fdf0c6b44c" providerId="ADAL" clId="{7BC584AA-86F2-4913-81B6-B1759B02E1C5}" dt="2022-02-02T12:09:36.633" v="439" actId="1076"/>
        <pc:sldMkLst>
          <pc:docMk/>
          <pc:sldMk cId="2953358313" sldId="262"/>
        </pc:sldMkLst>
        <pc:spChg chg="mod">
          <ac:chgData name="Ron de Graaf" userId="a9c93f7d-b1b7-4f79-bd15-81fdf0c6b44c" providerId="ADAL" clId="{7BC584AA-86F2-4913-81B6-B1759B02E1C5}" dt="2022-02-02T12:02:45.215" v="340" actId="20577"/>
          <ac:spMkLst>
            <pc:docMk/>
            <pc:sldMk cId="2953358313" sldId="262"/>
            <ac:spMk id="2" creationId="{1CA27CC5-28FD-49B9-B58E-361C3CB578BE}"/>
          </ac:spMkLst>
        </pc:spChg>
        <pc:spChg chg="mod">
          <ac:chgData name="Ron de Graaf" userId="a9c93f7d-b1b7-4f79-bd15-81fdf0c6b44c" providerId="ADAL" clId="{7BC584AA-86F2-4913-81B6-B1759B02E1C5}" dt="2022-02-02T12:08:25.083" v="429" actId="20577"/>
          <ac:spMkLst>
            <pc:docMk/>
            <pc:sldMk cId="2953358313" sldId="262"/>
            <ac:spMk id="3" creationId="{DF90A357-5FE6-448E-AE32-D4A16F3401F3}"/>
          </ac:spMkLst>
        </pc:spChg>
        <pc:picChg chg="del mod">
          <ac:chgData name="Ron de Graaf" userId="a9c93f7d-b1b7-4f79-bd15-81fdf0c6b44c" providerId="ADAL" clId="{7BC584AA-86F2-4913-81B6-B1759B02E1C5}" dt="2022-01-31T08:48:20.919" v="254" actId="478"/>
          <ac:picMkLst>
            <pc:docMk/>
            <pc:sldMk cId="2953358313" sldId="262"/>
            <ac:picMk id="5" creationId="{0455D91F-A9D2-44DE-9148-ACD39B2691E1}"/>
          </ac:picMkLst>
        </pc:picChg>
        <pc:picChg chg="add mod ord">
          <ac:chgData name="Ron de Graaf" userId="a9c93f7d-b1b7-4f79-bd15-81fdf0c6b44c" providerId="ADAL" clId="{7BC584AA-86F2-4913-81B6-B1759B02E1C5}" dt="2022-02-02T12:09:36.633" v="439" actId="1076"/>
          <ac:picMkLst>
            <pc:docMk/>
            <pc:sldMk cId="2953358313" sldId="262"/>
            <ac:picMk id="6" creationId="{41CD1A59-0FFC-4961-9136-0689F4B42AD0}"/>
          </ac:picMkLst>
        </pc:picChg>
        <pc:picChg chg="add mod ord">
          <ac:chgData name="Ron de Graaf" userId="a9c93f7d-b1b7-4f79-bd15-81fdf0c6b44c" providerId="ADAL" clId="{7BC584AA-86F2-4913-81B6-B1759B02E1C5}" dt="2022-02-02T12:09:33.603" v="438" actId="1076"/>
          <ac:picMkLst>
            <pc:docMk/>
            <pc:sldMk cId="2953358313" sldId="262"/>
            <ac:picMk id="9" creationId="{6466B06B-D9FA-44DA-BEC6-5509B697DEF8}"/>
          </ac:picMkLst>
        </pc:picChg>
        <pc:picChg chg="mod">
          <ac:chgData name="Ron de Graaf" userId="a9c93f7d-b1b7-4f79-bd15-81fdf0c6b44c" providerId="ADAL" clId="{7BC584AA-86F2-4913-81B6-B1759B02E1C5}" dt="2022-02-02T12:09:29.224" v="437" actId="1076"/>
          <ac:picMkLst>
            <pc:docMk/>
            <pc:sldMk cId="2953358313" sldId="262"/>
            <ac:picMk id="13" creationId="{8068B25F-4767-47C4-9FFB-03891328078E}"/>
          </ac:picMkLst>
        </pc:picChg>
        <pc:picChg chg="add del mod">
          <ac:chgData name="Ron de Graaf" userId="a9c93f7d-b1b7-4f79-bd15-81fdf0c6b44c" providerId="ADAL" clId="{7BC584AA-86F2-4913-81B6-B1759B02E1C5}" dt="2022-01-31T09:52:41.439" v="313" actId="478"/>
          <ac:picMkLst>
            <pc:docMk/>
            <pc:sldMk cId="2953358313" sldId="262"/>
            <ac:picMk id="13" creationId="{D6EA4243-BE0F-4B3D-8352-5ACD41C3E41E}"/>
          </ac:picMkLst>
        </pc:picChg>
        <pc:picChg chg="mod">
          <ac:chgData name="Ron de Graaf" userId="a9c93f7d-b1b7-4f79-bd15-81fdf0c6b44c" providerId="ADAL" clId="{7BC584AA-86F2-4913-81B6-B1759B02E1C5}" dt="2022-02-02T12:07:50.859" v="398" actId="1076"/>
          <ac:picMkLst>
            <pc:docMk/>
            <pc:sldMk cId="2953358313" sldId="262"/>
            <ac:picMk id="14" creationId="{1E15FD77-BECB-4BE6-8019-C7B353677E78}"/>
          </ac:picMkLst>
        </pc:picChg>
        <pc:picChg chg="add mod ord">
          <ac:chgData name="Ron de Graaf" userId="a9c93f7d-b1b7-4f79-bd15-81fdf0c6b44c" providerId="ADAL" clId="{7BC584AA-86F2-4913-81B6-B1759B02E1C5}" dt="2022-01-31T10:06:11.199" v="328" actId="1076"/>
          <ac:picMkLst>
            <pc:docMk/>
            <pc:sldMk cId="2953358313" sldId="262"/>
            <ac:picMk id="15" creationId="{7C9583DF-E74E-456E-B12C-B49F93B53798}"/>
          </ac:picMkLst>
        </pc:picChg>
        <pc:picChg chg="add mod">
          <ac:chgData name="Ron de Graaf" userId="a9c93f7d-b1b7-4f79-bd15-81fdf0c6b44c" providerId="ADAL" clId="{7BC584AA-86F2-4913-81B6-B1759B02E1C5}" dt="2022-02-02T12:09:21.101" v="435" actId="1076"/>
          <ac:picMkLst>
            <pc:docMk/>
            <pc:sldMk cId="2953358313" sldId="262"/>
            <ac:picMk id="17" creationId="{167D9B35-E02F-4E4E-AEED-81C43E679E30}"/>
          </ac:picMkLst>
        </pc:picChg>
        <pc:picChg chg="add mod">
          <ac:chgData name="Ron de Graaf" userId="a9c93f7d-b1b7-4f79-bd15-81fdf0c6b44c" providerId="ADAL" clId="{7BC584AA-86F2-4913-81B6-B1759B02E1C5}" dt="2022-02-02T12:07:40.320" v="396" actId="1076"/>
          <ac:picMkLst>
            <pc:docMk/>
            <pc:sldMk cId="2953358313" sldId="262"/>
            <ac:picMk id="19" creationId="{46841BAA-1420-416C-BBA7-DC39C7F2935E}"/>
          </ac:picMkLst>
        </pc:picChg>
        <pc:picChg chg="add mod">
          <ac:chgData name="Ron de Graaf" userId="a9c93f7d-b1b7-4f79-bd15-81fdf0c6b44c" providerId="ADAL" clId="{7BC584AA-86F2-4913-81B6-B1759B02E1C5}" dt="2022-01-31T10:36:06.526" v="338" actId="14100"/>
          <ac:picMkLst>
            <pc:docMk/>
            <pc:sldMk cId="2953358313" sldId="262"/>
            <ac:picMk id="21" creationId="{8E1A93B2-B40B-4610-B453-41BB5C6F3A99}"/>
          </ac:picMkLst>
        </pc:picChg>
      </pc:sldChg>
      <pc:sldChg chg="addSp delSp modSp mod delCm modCm">
        <pc:chgData name="Ron de Graaf" userId="a9c93f7d-b1b7-4f79-bd15-81fdf0c6b44c" providerId="ADAL" clId="{7BC584AA-86F2-4913-81B6-B1759B02E1C5}" dt="2022-01-24T10:35:08.197" v="196" actId="1076"/>
        <pc:sldMkLst>
          <pc:docMk/>
          <pc:sldMk cId="1965521177" sldId="263"/>
        </pc:sldMkLst>
        <pc:spChg chg="mod">
          <ac:chgData name="Ron de Graaf" userId="a9c93f7d-b1b7-4f79-bd15-81fdf0c6b44c" providerId="ADAL" clId="{7BC584AA-86F2-4913-81B6-B1759B02E1C5}" dt="2022-01-24T10:35:02.185" v="195" actId="1076"/>
          <ac:spMkLst>
            <pc:docMk/>
            <pc:sldMk cId="1965521177" sldId="263"/>
            <ac:spMk id="2" creationId="{D107F525-9A19-42F7-BA3C-E55297205AB5}"/>
          </ac:spMkLst>
        </pc:spChg>
        <pc:spChg chg="del mod">
          <ac:chgData name="Ron de Graaf" userId="a9c93f7d-b1b7-4f79-bd15-81fdf0c6b44c" providerId="ADAL" clId="{7BC584AA-86F2-4913-81B6-B1759B02E1C5}" dt="2022-01-24T09:57:02.961" v="40" actId="478"/>
          <ac:spMkLst>
            <pc:docMk/>
            <pc:sldMk cId="1965521177" sldId="263"/>
            <ac:spMk id="3" creationId="{C49214E5-562B-47AC-8BF1-FF4F5897783B}"/>
          </ac:spMkLst>
        </pc:spChg>
        <pc:graphicFrameChg chg="add mod modGraphic">
          <ac:chgData name="Ron de Graaf" userId="a9c93f7d-b1b7-4f79-bd15-81fdf0c6b44c" providerId="ADAL" clId="{7BC584AA-86F2-4913-81B6-B1759B02E1C5}" dt="2022-01-24T10:35:08.197" v="196" actId="1076"/>
          <ac:graphicFrameMkLst>
            <pc:docMk/>
            <pc:sldMk cId="1965521177" sldId="263"/>
            <ac:graphicFrameMk id="4" creationId="{93595221-03E3-413D-8F19-0862F011497D}"/>
          </ac:graphicFrameMkLst>
        </pc:graphicFrameChg>
        <pc:picChg chg="mod">
          <ac:chgData name="Ron de Graaf" userId="a9c93f7d-b1b7-4f79-bd15-81fdf0c6b44c" providerId="ADAL" clId="{7BC584AA-86F2-4913-81B6-B1759B02E1C5}" dt="2022-01-24T09:57:17.653" v="42" actId="1076"/>
          <ac:picMkLst>
            <pc:docMk/>
            <pc:sldMk cId="1965521177" sldId="263"/>
            <ac:picMk id="6" creationId="{D566B714-F418-4B83-AB79-340D2D72806E}"/>
          </ac:picMkLst>
        </pc:picChg>
      </pc:sldChg>
      <pc:sldChg chg="addSp delSp modSp mod">
        <pc:chgData name="Ron de Graaf" userId="a9c93f7d-b1b7-4f79-bd15-81fdf0c6b44c" providerId="ADAL" clId="{7BC584AA-86F2-4913-81B6-B1759B02E1C5}" dt="2022-02-02T12:33:48.758" v="441"/>
        <pc:sldMkLst>
          <pc:docMk/>
          <pc:sldMk cId="355501679" sldId="264"/>
        </pc:sldMkLst>
        <pc:spChg chg="add mod">
          <ac:chgData name="Ron de Graaf" userId="a9c93f7d-b1b7-4f79-bd15-81fdf0c6b44c" providerId="ADAL" clId="{7BC584AA-86F2-4913-81B6-B1759B02E1C5}" dt="2022-01-31T09:42:31.807" v="290" actId="1076"/>
          <ac:spMkLst>
            <pc:docMk/>
            <pc:sldMk cId="355501679" sldId="264"/>
            <ac:spMk id="7" creationId="{20E24CC0-DAFE-4FFC-A662-BA2E51FC290D}"/>
          </ac:spMkLst>
        </pc:spChg>
        <pc:spChg chg="add mod">
          <ac:chgData name="Ron de Graaf" userId="a9c93f7d-b1b7-4f79-bd15-81fdf0c6b44c" providerId="ADAL" clId="{7BC584AA-86F2-4913-81B6-B1759B02E1C5}" dt="2022-02-02T12:33:48.758" v="441"/>
          <ac:spMkLst>
            <pc:docMk/>
            <pc:sldMk cId="355501679" sldId="264"/>
            <ac:spMk id="9" creationId="{1CA27CC5-28FD-49B9-B58E-361C3CB578BE}"/>
          </ac:spMkLst>
        </pc:spChg>
        <pc:graphicFrameChg chg="add mod">
          <ac:chgData name="Ron de Graaf" userId="a9c93f7d-b1b7-4f79-bd15-81fdf0c6b44c" providerId="ADAL" clId="{7BC584AA-86F2-4913-81B6-B1759B02E1C5}" dt="2022-01-31T09:48:17.895" v="294"/>
          <ac:graphicFrameMkLst>
            <pc:docMk/>
            <pc:sldMk cId="355501679" sldId="264"/>
            <ac:graphicFrameMk id="4" creationId="{56EB3F67-5467-4205-B99B-64795E62B6C3}"/>
          </ac:graphicFrameMkLst>
        </pc:graphicFrameChg>
        <pc:picChg chg="add del">
          <ac:chgData name="Ron de Graaf" userId="a9c93f7d-b1b7-4f79-bd15-81fdf0c6b44c" providerId="ADAL" clId="{7BC584AA-86F2-4913-81B6-B1759B02E1C5}" dt="2022-01-31T09:42:20.502" v="288" actId="478"/>
          <ac:picMkLst>
            <pc:docMk/>
            <pc:sldMk cId="355501679" sldId="264"/>
            <ac:picMk id="3" creationId="{9A69BC9B-12AA-415D-81E2-4F4DBBAAF18F}"/>
          </ac:picMkLst>
        </pc:picChg>
        <pc:picChg chg="add mod">
          <ac:chgData name="Ron de Graaf" userId="a9c93f7d-b1b7-4f79-bd15-81fdf0c6b44c" providerId="ADAL" clId="{7BC584AA-86F2-4913-81B6-B1759B02E1C5}" dt="2022-01-31T09:48:48.834" v="297" actId="14100"/>
          <ac:picMkLst>
            <pc:docMk/>
            <pc:sldMk cId="355501679" sldId="264"/>
            <ac:picMk id="6" creationId="{3DD684A8-30E5-4C3B-805D-225A8112E576}"/>
          </ac:picMkLst>
        </pc:picChg>
        <pc:picChg chg="add del mod">
          <ac:chgData name="Ron de Graaf" userId="a9c93f7d-b1b7-4f79-bd15-81fdf0c6b44c" providerId="ADAL" clId="{7BC584AA-86F2-4913-81B6-B1759B02E1C5}" dt="2022-01-31T09:48:15.830" v="293" actId="478"/>
          <ac:picMkLst>
            <pc:docMk/>
            <pc:sldMk cId="355501679" sldId="264"/>
            <ac:picMk id="11" creationId="{8A8BC0FB-B7C9-4E4D-AED9-7109D0D49424}"/>
          </ac:picMkLst>
        </pc:picChg>
      </pc:sldChg>
    </pc:docChg>
  </pc:docChgLst>
  <pc:docChgLst>
    <pc:chgData name="Ron de Graaf" userId="a9c93f7d-b1b7-4f79-bd15-81fdf0c6b44c" providerId="ADAL" clId="{81D92B9F-4FB1-410D-A2F7-53DB3B2106AC}"/>
    <pc:docChg chg="custSel modSld">
      <pc:chgData name="Ron de Graaf" userId="a9c93f7d-b1b7-4f79-bd15-81fdf0c6b44c" providerId="ADAL" clId="{81D92B9F-4FB1-410D-A2F7-53DB3B2106AC}" dt="2022-02-01T13:55:46.622" v="96" actId="20577"/>
      <pc:docMkLst>
        <pc:docMk/>
      </pc:docMkLst>
      <pc:sldChg chg="modSp mod">
        <pc:chgData name="Ron de Graaf" userId="a9c93f7d-b1b7-4f79-bd15-81fdf0c6b44c" providerId="ADAL" clId="{81D92B9F-4FB1-410D-A2F7-53DB3B2106AC}" dt="2022-02-01T13:54:47.439" v="82" actId="20577"/>
        <pc:sldMkLst>
          <pc:docMk/>
          <pc:sldMk cId="2867277821" sldId="256"/>
        </pc:sldMkLst>
        <pc:spChg chg="mod">
          <ac:chgData name="Ron de Graaf" userId="a9c93f7d-b1b7-4f79-bd15-81fdf0c6b44c" providerId="ADAL" clId="{81D92B9F-4FB1-410D-A2F7-53DB3B2106AC}" dt="2022-02-01T13:54:47.439" v="82" actId="20577"/>
          <ac:spMkLst>
            <pc:docMk/>
            <pc:sldMk cId="2867277821" sldId="256"/>
            <ac:spMk id="2" creationId="{CB812DA2-A99A-4521-8679-B921C3396413}"/>
          </ac:spMkLst>
        </pc:spChg>
      </pc:sldChg>
      <pc:sldChg chg="modSp mod">
        <pc:chgData name="Ron de Graaf" userId="a9c93f7d-b1b7-4f79-bd15-81fdf0c6b44c" providerId="ADAL" clId="{81D92B9F-4FB1-410D-A2F7-53DB3B2106AC}" dt="2022-01-27T15:11:52.026" v="0" actId="20577"/>
        <pc:sldMkLst>
          <pc:docMk/>
          <pc:sldMk cId="817790141" sldId="257"/>
        </pc:sldMkLst>
        <pc:spChg chg="mod">
          <ac:chgData name="Ron de Graaf" userId="a9c93f7d-b1b7-4f79-bd15-81fdf0c6b44c" providerId="ADAL" clId="{81D92B9F-4FB1-410D-A2F7-53DB3B2106AC}" dt="2022-01-27T15:11:52.026" v="0" actId="20577"/>
          <ac:spMkLst>
            <pc:docMk/>
            <pc:sldMk cId="817790141" sldId="257"/>
            <ac:spMk id="3" creationId="{5A52435A-1AD5-44A0-ACD2-827361C54518}"/>
          </ac:spMkLst>
        </pc:spChg>
      </pc:sldChg>
      <pc:sldChg chg="modSp mod">
        <pc:chgData name="Ron de Graaf" userId="a9c93f7d-b1b7-4f79-bd15-81fdf0c6b44c" providerId="ADAL" clId="{81D92B9F-4FB1-410D-A2F7-53DB3B2106AC}" dt="2022-02-01T13:55:03.409" v="84" actId="20577"/>
        <pc:sldMkLst>
          <pc:docMk/>
          <pc:sldMk cId="4167268067" sldId="258"/>
        </pc:sldMkLst>
        <pc:spChg chg="mod">
          <ac:chgData name="Ron de Graaf" userId="a9c93f7d-b1b7-4f79-bd15-81fdf0c6b44c" providerId="ADAL" clId="{81D92B9F-4FB1-410D-A2F7-53DB3B2106AC}" dt="2022-02-01T13:55:03.409" v="84" actId="20577"/>
          <ac:spMkLst>
            <pc:docMk/>
            <pc:sldMk cId="4167268067" sldId="258"/>
            <ac:spMk id="2" creationId="{D107F525-9A19-42F7-BA3C-E55297205AB5}"/>
          </ac:spMkLst>
        </pc:spChg>
      </pc:sldChg>
      <pc:sldChg chg="modSp mod">
        <pc:chgData name="Ron de Graaf" userId="a9c93f7d-b1b7-4f79-bd15-81fdf0c6b44c" providerId="ADAL" clId="{81D92B9F-4FB1-410D-A2F7-53DB3B2106AC}" dt="2022-02-01T13:55:23.137" v="90" actId="20577"/>
        <pc:sldMkLst>
          <pc:docMk/>
          <pc:sldMk cId="387591541" sldId="259"/>
        </pc:sldMkLst>
        <pc:spChg chg="mod">
          <ac:chgData name="Ron de Graaf" userId="a9c93f7d-b1b7-4f79-bd15-81fdf0c6b44c" providerId="ADAL" clId="{81D92B9F-4FB1-410D-A2F7-53DB3B2106AC}" dt="2022-02-01T13:55:19.058" v="88" actId="20577"/>
          <ac:spMkLst>
            <pc:docMk/>
            <pc:sldMk cId="387591541" sldId="259"/>
            <ac:spMk id="2" creationId="{1CA27CC5-28FD-49B9-B58E-361C3CB578BE}"/>
          </ac:spMkLst>
        </pc:spChg>
        <pc:spChg chg="mod">
          <ac:chgData name="Ron de Graaf" userId="a9c93f7d-b1b7-4f79-bd15-81fdf0c6b44c" providerId="ADAL" clId="{81D92B9F-4FB1-410D-A2F7-53DB3B2106AC}" dt="2022-02-01T13:55:23.137" v="90" actId="20577"/>
          <ac:spMkLst>
            <pc:docMk/>
            <pc:sldMk cId="387591541" sldId="259"/>
            <ac:spMk id="3" creationId="{DF90A357-5FE6-448E-AE32-D4A16F3401F3}"/>
          </ac:spMkLst>
        </pc:spChg>
      </pc:sldChg>
      <pc:sldChg chg="delCm">
        <pc:chgData name="Ron de Graaf" userId="a9c93f7d-b1b7-4f79-bd15-81fdf0c6b44c" providerId="ADAL" clId="{81D92B9F-4FB1-410D-A2F7-53DB3B2106AC}" dt="2022-02-01T08:26:15.508" v="80" actId="1592"/>
        <pc:sldMkLst>
          <pc:docMk/>
          <pc:sldMk cId="3057591658" sldId="260"/>
        </pc:sldMkLst>
      </pc:sldChg>
      <pc:sldChg chg="addSp modSp mod delCm modCm">
        <pc:chgData name="Ron de Graaf" userId="a9c93f7d-b1b7-4f79-bd15-81fdf0c6b44c" providerId="ADAL" clId="{81D92B9F-4FB1-410D-A2F7-53DB3B2106AC}" dt="2022-02-01T13:55:46.622" v="96" actId="20577"/>
        <pc:sldMkLst>
          <pc:docMk/>
          <pc:sldMk cId="2953358313" sldId="262"/>
        </pc:sldMkLst>
        <pc:spChg chg="mod">
          <ac:chgData name="Ron de Graaf" userId="a9c93f7d-b1b7-4f79-bd15-81fdf0c6b44c" providerId="ADAL" clId="{81D92B9F-4FB1-410D-A2F7-53DB3B2106AC}" dt="2022-02-01T13:55:46.622" v="96" actId="20577"/>
          <ac:spMkLst>
            <pc:docMk/>
            <pc:sldMk cId="2953358313" sldId="262"/>
            <ac:spMk id="3" creationId="{DF90A357-5FE6-448E-AE32-D4A16F3401F3}"/>
          </ac:spMkLst>
        </pc:spChg>
        <pc:picChg chg="mod">
          <ac:chgData name="Ron de Graaf" userId="a9c93f7d-b1b7-4f79-bd15-81fdf0c6b44c" providerId="ADAL" clId="{81D92B9F-4FB1-410D-A2F7-53DB3B2106AC}" dt="2022-02-01T08:20:59.419" v="11" actId="1076"/>
          <ac:picMkLst>
            <pc:docMk/>
            <pc:sldMk cId="2953358313" sldId="262"/>
            <ac:picMk id="6" creationId="{41CD1A59-0FFC-4961-9136-0689F4B42AD0}"/>
          </ac:picMkLst>
        </pc:picChg>
        <pc:picChg chg="mod">
          <ac:chgData name="Ron de Graaf" userId="a9c93f7d-b1b7-4f79-bd15-81fdf0c6b44c" providerId="ADAL" clId="{81D92B9F-4FB1-410D-A2F7-53DB3B2106AC}" dt="2022-02-01T08:25:09.828" v="73" actId="1076"/>
          <ac:picMkLst>
            <pc:docMk/>
            <pc:sldMk cId="2953358313" sldId="262"/>
            <ac:picMk id="9" creationId="{6466B06B-D9FA-44DA-BEC6-5509B697DEF8}"/>
          </ac:picMkLst>
        </pc:picChg>
        <pc:picChg chg="add mod">
          <ac:chgData name="Ron de Graaf" userId="a9c93f7d-b1b7-4f79-bd15-81fdf0c6b44c" providerId="ADAL" clId="{81D92B9F-4FB1-410D-A2F7-53DB3B2106AC}" dt="2022-02-01T08:22:51.539" v="30" actId="1076"/>
          <ac:picMkLst>
            <pc:docMk/>
            <pc:sldMk cId="2953358313" sldId="262"/>
            <ac:picMk id="13" creationId="{8068B25F-4767-47C4-9FFB-03891328078E}"/>
          </ac:picMkLst>
        </pc:picChg>
        <pc:picChg chg="add mod">
          <ac:chgData name="Ron de Graaf" userId="a9c93f7d-b1b7-4f79-bd15-81fdf0c6b44c" providerId="ADAL" clId="{81D92B9F-4FB1-410D-A2F7-53DB3B2106AC}" dt="2022-02-01T08:25:16.506" v="75" actId="1076"/>
          <ac:picMkLst>
            <pc:docMk/>
            <pc:sldMk cId="2953358313" sldId="262"/>
            <ac:picMk id="14" creationId="{1E15FD77-BECB-4BE6-8019-C7B353677E78}"/>
          </ac:picMkLst>
        </pc:picChg>
        <pc:picChg chg="mod">
          <ac:chgData name="Ron de Graaf" userId="a9c93f7d-b1b7-4f79-bd15-81fdf0c6b44c" providerId="ADAL" clId="{81D92B9F-4FB1-410D-A2F7-53DB3B2106AC}" dt="2022-02-01T08:20:49.615" v="10" actId="1076"/>
          <ac:picMkLst>
            <pc:docMk/>
            <pc:sldMk cId="2953358313" sldId="262"/>
            <ac:picMk id="15" creationId="{7C9583DF-E74E-456E-B12C-B49F93B53798}"/>
          </ac:picMkLst>
        </pc:picChg>
        <pc:picChg chg="mod">
          <ac:chgData name="Ron de Graaf" userId="a9c93f7d-b1b7-4f79-bd15-81fdf0c6b44c" providerId="ADAL" clId="{81D92B9F-4FB1-410D-A2F7-53DB3B2106AC}" dt="2022-02-01T08:25:14.107" v="74" actId="1076"/>
          <ac:picMkLst>
            <pc:docMk/>
            <pc:sldMk cId="2953358313" sldId="262"/>
            <ac:picMk id="17" creationId="{167D9B35-E02F-4E4E-AEED-81C43E679E30}"/>
          </ac:picMkLst>
        </pc:picChg>
        <pc:picChg chg="mod">
          <ac:chgData name="Ron de Graaf" userId="a9c93f7d-b1b7-4f79-bd15-81fdf0c6b44c" providerId="ADAL" clId="{81D92B9F-4FB1-410D-A2F7-53DB3B2106AC}" dt="2022-02-01T08:22:40.985" v="28" actId="1076"/>
          <ac:picMkLst>
            <pc:docMk/>
            <pc:sldMk cId="2953358313" sldId="262"/>
            <ac:picMk id="19" creationId="{46841BAA-1420-416C-BBA7-DC39C7F2935E}"/>
          </ac:picMkLst>
        </pc:picChg>
      </pc:sldChg>
      <pc:sldChg chg="modSp mod">
        <pc:chgData name="Ron de Graaf" userId="a9c93f7d-b1b7-4f79-bd15-81fdf0c6b44c" providerId="ADAL" clId="{81D92B9F-4FB1-410D-A2F7-53DB3B2106AC}" dt="2022-02-01T13:55:12.826" v="86" actId="20577"/>
        <pc:sldMkLst>
          <pc:docMk/>
          <pc:sldMk cId="1965521177" sldId="263"/>
        </pc:sldMkLst>
        <pc:graphicFrameChg chg="modGraphic">
          <ac:chgData name="Ron de Graaf" userId="a9c93f7d-b1b7-4f79-bd15-81fdf0c6b44c" providerId="ADAL" clId="{81D92B9F-4FB1-410D-A2F7-53DB3B2106AC}" dt="2022-02-01T13:55:12.826" v="86" actId="20577"/>
          <ac:graphicFrameMkLst>
            <pc:docMk/>
            <pc:sldMk cId="1965521177" sldId="263"/>
            <ac:graphicFrameMk id="4" creationId="{93595221-03E3-413D-8F19-0862F011497D}"/>
          </ac:graphicFrameMkLst>
        </pc:graphicFrameChg>
      </pc:sldChg>
      <pc:sldChg chg="addSp delSp modSp mod">
        <pc:chgData name="Ron de Graaf" userId="a9c93f7d-b1b7-4f79-bd15-81fdf0c6b44c" providerId="ADAL" clId="{81D92B9F-4FB1-410D-A2F7-53DB3B2106AC}" dt="2022-01-31T08:09:34.728" v="3"/>
        <pc:sldMkLst>
          <pc:docMk/>
          <pc:sldMk cId="355501679" sldId="264"/>
        </pc:sldMkLst>
        <pc:spChg chg="del mod">
          <ac:chgData name="Ron de Graaf" userId="a9c93f7d-b1b7-4f79-bd15-81fdf0c6b44c" providerId="ADAL" clId="{81D92B9F-4FB1-410D-A2F7-53DB3B2106AC}" dt="2022-01-31T08:09:18.936" v="2" actId="478"/>
          <ac:spMkLst>
            <pc:docMk/>
            <pc:sldMk cId="355501679" sldId="264"/>
            <ac:spMk id="2" creationId="{1CA27CC5-28FD-49B9-B58E-361C3CB578BE}"/>
          </ac:spMkLst>
        </pc:spChg>
        <pc:picChg chg="add">
          <ac:chgData name="Ron de Graaf" userId="a9c93f7d-b1b7-4f79-bd15-81fdf0c6b44c" providerId="ADAL" clId="{81D92B9F-4FB1-410D-A2F7-53DB3B2106AC}" dt="2022-01-31T08:09:34.728" v="3"/>
          <ac:picMkLst>
            <pc:docMk/>
            <pc:sldMk cId="355501679" sldId="264"/>
            <ac:picMk id="3" creationId="{9A69BC9B-12AA-415D-81E2-4F4DBBAAF1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856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9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1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3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0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1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‹nr.›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4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dubadges.nl/public/LUr4QGKXRzyXNmY_g-Are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www.surf.nl/over-de-dienst-edubadg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nnekedijk@deltion.nl" TargetMode="External"/><Relationship Id="rId3" Type="http://schemas.openxmlformats.org/officeDocument/2006/relationships/hyperlink" Target="https://edubadges.nl/" TargetMode="External"/><Relationship Id="rId7" Type="http://schemas.openxmlformats.org/officeDocument/2006/relationships/hyperlink" Target="mailto:w.siemann@albeda.nl" TargetMode="External"/><Relationship Id="rId12" Type="http://schemas.openxmlformats.org/officeDocument/2006/relationships/image" Target="../media/image26.jpg"/><Relationship Id="rId2" Type="http://schemas.openxmlformats.org/officeDocument/2006/relationships/hyperlink" Target="https://www.surf.nl/edubadges-digitale-certificaten-uitreiken-aan-student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graaf@mborijnland.nl" TargetMode="External"/><Relationship Id="rId11" Type="http://schemas.openxmlformats.org/officeDocument/2006/relationships/image" Target="../media/image25.wmf"/><Relationship Id="rId5" Type="http://schemas.openxmlformats.org/officeDocument/2006/relationships/hyperlink" Target="mailto:k.nguyen@vistacollege.nl" TargetMode="External"/><Relationship Id="rId10" Type="http://schemas.openxmlformats.org/officeDocument/2006/relationships/oleObject" Target="../embeddings/oleObject1.bin"/><Relationship Id="rId4" Type="http://schemas.openxmlformats.org/officeDocument/2006/relationships/hyperlink" Target="mailto:support@edubadges.nl" TargetMode="External"/><Relationship Id="rId9" Type="http://schemas.openxmlformats.org/officeDocument/2006/relationships/hyperlink" Target="https://xerte.deltion.nl/play.php?template_id=3531#page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812DA2-A99A-4521-8679-B921C3396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5880" y="305218"/>
            <a:ext cx="5068121" cy="1843423"/>
          </a:xfrm>
        </p:spPr>
        <p:txBody>
          <a:bodyPr anchor="ctr">
            <a:normAutofit/>
          </a:bodyPr>
          <a:lstStyle/>
          <a:p>
            <a:pPr algn="l"/>
            <a:r>
              <a:rPr lang="nl-NL" dirty="0" err="1"/>
              <a:t>edubadges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D1E720-BC99-4278-A6E5-1AAF0BA9E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5880" y="4740143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Albeda, </a:t>
            </a:r>
            <a:r>
              <a:rPr lang="nl-NL" dirty="0" err="1"/>
              <a:t>Deltion</a:t>
            </a:r>
            <a:r>
              <a:rPr lang="nl-NL" dirty="0"/>
              <a:t> College, mboRijnland, Vista College</a:t>
            </a:r>
          </a:p>
        </p:txBody>
      </p:sp>
      <p:pic>
        <p:nvPicPr>
          <p:cNvPr id="4" name="Picture 3" descr="Achtergrond van abstracte kubussen">
            <a:extLst>
              <a:ext uri="{FF2B5EF4-FFF2-40B4-BE49-F238E27FC236}">
                <a16:creationId xmlns:a16="http://schemas.microsoft.com/office/drawing/2014/main" id="{9F67EC42-34EC-4D6D-B64C-09DC23C1E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5" r="35875" b="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E46F7C6-B553-4084-9A2E-C76892671D24}"/>
              </a:ext>
            </a:extLst>
          </p:cNvPr>
          <p:cNvSpPr txBox="1"/>
          <p:nvPr/>
        </p:nvSpPr>
        <p:spPr>
          <a:xfrm>
            <a:off x="5755880" y="1664808"/>
            <a:ext cx="283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CVI 2022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51EBF8-54DD-4C66-9354-730BD450D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06" y="2647657"/>
            <a:ext cx="1457677" cy="125023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E6CF321-6DA2-49B0-9596-A40BC42C6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383" y="2647657"/>
            <a:ext cx="1365260" cy="125023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671E4D7-8EF5-426E-BCEB-1381D2BA5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489" y="2487175"/>
            <a:ext cx="1365261" cy="141193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5FA1E2-6CC7-4CF2-86D5-AD1611012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8319" y="2535785"/>
            <a:ext cx="1679075" cy="13668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B0CE894-2FCD-48B4-B5A0-CF5D71598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92" y="471202"/>
            <a:ext cx="1972495" cy="4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7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3D4256-2441-494D-AC93-5C510A5E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10561"/>
            <a:ext cx="10668000" cy="1345115"/>
          </a:xfrm>
        </p:spPr>
        <p:txBody>
          <a:bodyPr>
            <a:normAutofit/>
          </a:bodyPr>
          <a:lstStyle/>
          <a:p>
            <a:r>
              <a:rPr lang="nl-NL" dirty="0"/>
              <a:t>Betrokkenen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52435A-1AD5-44A0-ACD2-827361C5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64118"/>
            <a:ext cx="10668000" cy="418566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Ron de Graaf, mboRijnland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Wim Siemann, Veerle Visch, Albeda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Kim Nguyen, Vista College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Anneke van Dijk, </a:t>
            </a:r>
            <a:r>
              <a:rPr lang="nl-NL" dirty="0" err="1"/>
              <a:t>Deltion</a:t>
            </a:r>
            <a:r>
              <a:rPr lang="nl-NL" dirty="0"/>
              <a:t> College</a:t>
            </a:r>
          </a:p>
        </p:txBody>
      </p:sp>
      <p:pic>
        <p:nvPicPr>
          <p:cNvPr id="1026" name="Picture 2" descr="Albeda - Rotterdam, Schiedam, Vlaardingen, Naaldwijk, Maassluis, Rijnmond |">
            <a:extLst>
              <a:ext uri="{FF2B5EF4-FFF2-40B4-BE49-F238E27FC236}">
                <a16:creationId xmlns:a16="http://schemas.microsoft.com/office/drawing/2014/main" id="{1677B84C-7AD1-443C-8C06-A835E390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49" y="2636981"/>
            <a:ext cx="3316060" cy="9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DFF0937-7FB3-4F92-BADD-7F8CDA6A5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70" y="1848788"/>
            <a:ext cx="4342040" cy="849110"/>
          </a:xfrm>
          <a:prstGeom prst="rect">
            <a:avLst/>
          </a:prstGeom>
        </p:spPr>
      </p:pic>
      <p:pic>
        <p:nvPicPr>
          <p:cNvPr id="1028" name="Picture 4" descr="Deltion college – Ontdekdezorg week">
            <a:extLst>
              <a:ext uri="{FF2B5EF4-FFF2-40B4-BE49-F238E27FC236}">
                <a16:creationId xmlns:a16="http://schemas.microsoft.com/office/drawing/2014/main" id="{FDA6FAE1-B88F-4F65-AEF7-E1FC2615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55" y="5436001"/>
            <a:ext cx="36099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Afbeelding met tekst, tafelgerei, bord, serviesgoed&#10;&#10;Automatisch gegenereerde beschrijving">
            <a:extLst>
              <a:ext uri="{FF2B5EF4-FFF2-40B4-BE49-F238E27FC236}">
                <a16:creationId xmlns:a16="http://schemas.microsoft.com/office/drawing/2014/main" id="{4FC86CF2-EFD1-4B8C-A952-A2413F701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54" y="4033129"/>
            <a:ext cx="3138072" cy="12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9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7F525-9A19-42F7-BA3C-E5529720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93554"/>
            <a:ext cx="10668000" cy="1345115"/>
          </a:xfrm>
        </p:spPr>
        <p:txBody>
          <a:bodyPr>
            <a:normAutofit/>
          </a:bodyPr>
          <a:lstStyle/>
          <a:p>
            <a:r>
              <a:rPr lang="nl-NL" dirty="0"/>
              <a:t>Wat zijn </a:t>
            </a:r>
            <a:r>
              <a:rPr lang="nl-NL" dirty="0" err="1"/>
              <a:t>edubadges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214E5-562B-47AC-8BF1-FF4F58977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10575"/>
            <a:ext cx="10668000" cy="3125777"/>
          </a:xfrm>
        </p:spPr>
        <p:txBody>
          <a:bodyPr>
            <a:noAutofit/>
          </a:bodyPr>
          <a:lstStyle/>
          <a:p>
            <a:r>
              <a:rPr lang="nl-NL" sz="2400" dirty="0"/>
              <a:t>Een informatievideo die we nu niet laten zien: </a:t>
            </a:r>
          </a:p>
          <a:p>
            <a:r>
              <a:rPr lang="nl-NL" sz="2400" dirty="0"/>
              <a:t>Digitale certificaten om ontwikkeling of prestaties van studenten te erkennen en waarderen</a:t>
            </a:r>
          </a:p>
          <a:p>
            <a:r>
              <a:rPr lang="nl-NL" sz="2400" dirty="0"/>
              <a:t>Klikbare afbeeldingen waarachter informatie zit, zoals criteria, leeruitkomsten, tijdsinvestering en meer</a:t>
            </a:r>
          </a:p>
          <a:p>
            <a:r>
              <a:rPr lang="nl-NL" sz="2400" dirty="0"/>
              <a:t>Worden uitgegeven door onderwijsinstellingen (WO, HBO, MBO)</a:t>
            </a:r>
          </a:p>
          <a:p>
            <a:r>
              <a:rPr lang="nl-NL" sz="2400" dirty="0"/>
              <a:t>Zelf inrichten en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/>
              <a:t>ontwikkelen geeft vrijheid</a:t>
            </a:r>
          </a:p>
          <a:p>
            <a:r>
              <a:rPr lang="nl-NL" sz="2400" dirty="0"/>
              <a:t>Een voorbeeld: 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AE9FC38A-A0ED-4D29-9B24-DA19F023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058" y="5189138"/>
            <a:ext cx="1616075" cy="1616075"/>
          </a:xfrm>
          <a:prstGeom prst="rect">
            <a:avLst/>
          </a:prstGeom>
        </p:spPr>
      </p:pic>
      <p:pic>
        <p:nvPicPr>
          <p:cNvPr id="7" name="Afbeelding 6">
            <a:hlinkClick r:id="rId4"/>
            <a:extLst>
              <a:ext uri="{FF2B5EF4-FFF2-40B4-BE49-F238E27FC236}">
                <a16:creationId xmlns:a16="http://schemas.microsoft.com/office/drawing/2014/main" id="{AA9E9119-9E0B-413B-AC58-E0598275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06" y="868673"/>
            <a:ext cx="2821083" cy="16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6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7F525-9A19-42F7-BA3C-E5529720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64048"/>
            <a:ext cx="10668000" cy="1345115"/>
          </a:xfrm>
        </p:spPr>
        <p:txBody>
          <a:bodyPr>
            <a:normAutofit/>
          </a:bodyPr>
          <a:lstStyle/>
          <a:p>
            <a:r>
              <a:rPr lang="nl-NL" dirty="0"/>
              <a:t>EDU-ID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66B714-F418-4B83-AB79-340D2D72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02" y="-363556"/>
            <a:ext cx="3483429" cy="3483429"/>
          </a:xfrm>
          <a:prstGeom prst="rect">
            <a:avLst/>
          </a:prstGeom>
        </p:spPr>
      </p:pic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3595221-03E3-413D-8F19-0862F0114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20512"/>
              </p:ext>
            </p:extLst>
          </p:nvPr>
        </p:nvGraphicFramePr>
        <p:xfrm>
          <a:off x="1088834" y="2129665"/>
          <a:ext cx="9661792" cy="443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896">
                  <a:extLst>
                    <a:ext uri="{9D8B030D-6E8A-4147-A177-3AD203B41FA5}">
                      <a16:colId xmlns:a16="http://schemas.microsoft.com/office/drawing/2014/main" val="3153354969"/>
                    </a:ext>
                  </a:extLst>
                </a:gridCol>
                <a:gridCol w="4830896">
                  <a:extLst>
                    <a:ext uri="{9D8B030D-6E8A-4147-A177-3AD203B41FA5}">
                      <a16:colId xmlns:a16="http://schemas.microsoft.com/office/drawing/2014/main" val="3732654390"/>
                    </a:ext>
                  </a:extLst>
                </a:gridCol>
              </a:tblGrid>
              <a:tr h="872186">
                <a:tc>
                  <a:txBody>
                    <a:bodyPr/>
                    <a:lstStyle/>
                    <a:p>
                      <a:r>
                        <a:rPr lang="nl-NL" sz="2400" dirty="0"/>
                        <a:t>Open badges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edubadges</a:t>
                      </a:r>
                      <a:endParaRPr lang="nl-NL" sz="2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88180"/>
                  </a:ext>
                </a:extLst>
              </a:tr>
              <a:tr h="819589">
                <a:tc>
                  <a:txBody>
                    <a:bodyPr/>
                    <a:lstStyle/>
                    <a:p>
                      <a:r>
                        <a:rPr lang="nl-NL" sz="2400" dirty="0"/>
                        <a:t>mboRijnland, </a:t>
                      </a:r>
                      <a:r>
                        <a:rPr lang="nl-NL" sz="2400" dirty="0" err="1"/>
                        <a:t>ROCmboRijnland</a:t>
                      </a:r>
                      <a:r>
                        <a:rPr lang="nl-NL" sz="2400" dirty="0"/>
                        <a:t>, </a:t>
                      </a:r>
                      <a:r>
                        <a:rPr lang="nl-NL" sz="2400" dirty="0" err="1"/>
                        <a:t>mbo-Rijnland</a:t>
                      </a:r>
                      <a:endParaRPr lang="nl-NL" sz="2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alleen onderwijsinstellingen uitgeven (via Surf): veiligheid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39364"/>
                  </a:ext>
                </a:extLst>
              </a:tr>
              <a:tr h="753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Wachtwoord 123</a:t>
                      </a:r>
                    </a:p>
                    <a:p>
                      <a:endParaRPr lang="nl-NL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controleert de identiteit via de inschrijving bij de instelling: betrouwbaarheid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189854"/>
                  </a:ext>
                </a:extLst>
              </a:tr>
              <a:tr h="861083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EDU-ID maakt het mogelijk om onderwijs te volgen bij meerdere instellingen tegelijk</a:t>
                      </a:r>
                    </a:p>
                    <a:p>
                      <a:endParaRPr lang="nl-NL" sz="2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39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52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A27CC5-28FD-49B9-B58E-361C3CB5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17903"/>
            <a:ext cx="10668000" cy="1345115"/>
          </a:xfrm>
        </p:spPr>
        <p:txBody>
          <a:bodyPr>
            <a:normAutofit/>
          </a:bodyPr>
          <a:lstStyle/>
          <a:p>
            <a:r>
              <a:rPr lang="nl-NL" dirty="0"/>
              <a:t>Voor wie zijn </a:t>
            </a:r>
            <a:r>
              <a:rPr lang="nl-NL" dirty="0" err="1"/>
              <a:t>edubadges</a:t>
            </a:r>
            <a:r>
              <a:rPr lang="nl-NL" dirty="0"/>
              <a:t> bedoeld?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90A357-5FE6-448E-AE32-D4A16F34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970222"/>
            <a:ext cx="10668000" cy="3125777"/>
          </a:xfrm>
        </p:spPr>
        <p:txBody>
          <a:bodyPr>
            <a:normAutofit/>
          </a:bodyPr>
          <a:lstStyle/>
          <a:p>
            <a:r>
              <a:rPr lang="nl-NL" sz="2400" dirty="0"/>
              <a:t>Voor alle </a:t>
            </a:r>
            <a:r>
              <a:rPr lang="nl-NL" sz="2400" dirty="0" err="1"/>
              <a:t>lerenden</a:t>
            </a:r>
            <a:r>
              <a:rPr lang="nl-NL" sz="2400" dirty="0"/>
              <a:t>: studenten, medewerkers, LLO</a:t>
            </a:r>
          </a:p>
          <a:p>
            <a:r>
              <a:rPr lang="nl-NL" sz="2400" dirty="0" err="1"/>
              <a:t>edubadges</a:t>
            </a:r>
            <a:r>
              <a:rPr lang="nl-NL" sz="2400" dirty="0"/>
              <a:t> zijn onderscheidend</a:t>
            </a:r>
          </a:p>
          <a:p>
            <a:r>
              <a:rPr lang="nl-NL" sz="2400" dirty="0"/>
              <a:t>Het is een ‘plus’ bovenop je diploma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9A5D73-D8D0-42B6-83DD-47717F374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75" y="3618921"/>
            <a:ext cx="4086225" cy="20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A27CC5-28FD-49B9-B58E-361C3CB5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17903"/>
            <a:ext cx="10668000" cy="1345115"/>
          </a:xfrm>
        </p:spPr>
        <p:txBody>
          <a:bodyPr>
            <a:normAutofit/>
          </a:bodyPr>
          <a:lstStyle/>
          <a:p>
            <a:r>
              <a:rPr lang="nl-NL" dirty="0"/>
              <a:t>Wat is het belang voor de student?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F625E91-7281-4E96-ADB4-9D4C41EEA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12" y="2151126"/>
            <a:ext cx="3784600" cy="221086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5302EEF9-8B39-4BD8-9435-61225F01026A}"/>
              </a:ext>
            </a:extLst>
          </p:cNvPr>
          <p:cNvSpPr txBox="1">
            <a:spLocks/>
          </p:cNvSpPr>
          <p:nvPr/>
        </p:nvSpPr>
        <p:spPr>
          <a:xfrm>
            <a:off x="618924" y="2530289"/>
            <a:ext cx="8417500" cy="3330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Kan zich onderscheiden van andere studenten</a:t>
            </a:r>
          </a:p>
          <a:p>
            <a:r>
              <a:rPr lang="nl-NL" sz="2400" dirty="0"/>
              <a:t>Kan badges delen via Facebook, LinkedIn of een cv</a:t>
            </a:r>
          </a:p>
          <a:p>
            <a:r>
              <a:rPr lang="nl-NL" sz="2400" dirty="0"/>
              <a:t>Geeft een betere start op de arbeidsmarkt d.m.v. </a:t>
            </a:r>
            <a:br>
              <a:rPr lang="nl-NL" sz="2400" dirty="0"/>
            </a:br>
            <a:r>
              <a:rPr lang="nl-NL" sz="2400" dirty="0"/>
              <a:t>specifieke competenties of badges die aansluiten </a:t>
            </a:r>
            <a:br>
              <a:rPr lang="nl-NL" sz="2400" dirty="0"/>
            </a:br>
            <a:r>
              <a:rPr lang="nl-NL" sz="2400" dirty="0"/>
              <a:t>bij de regionale arbeidsmarkt. </a:t>
            </a:r>
          </a:p>
          <a:p>
            <a:r>
              <a:rPr lang="nl-NL" sz="2400" dirty="0"/>
              <a:t>Motiveert andere studenten om zich ook te ontwikkelen</a:t>
            </a:r>
          </a:p>
          <a:p>
            <a:r>
              <a:rPr lang="nl-NL" sz="2400" dirty="0"/>
              <a:t>Waardeert de student voor prestaties of ontwikkeling</a:t>
            </a:r>
          </a:p>
          <a:p>
            <a:r>
              <a:rPr lang="nl-NL" sz="2400" dirty="0"/>
              <a:t>LLO: Bewijzen van behaalde presentaties op één plaats</a:t>
            </a:r>
            <a:r>
              <a:rPr lang="nl-NL" sz="2400" dirty="0">
                <a:latin typeface="Arial Nova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59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A27CC5-28FD-49B9-B58E-361C3CB5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30923"/>
            <a:ext cx="10668000" cy="1345115"/>
          </a:xfrm>
        </p:spPr>
        <p:txBody>
          <a:bodyPr>
            <a:normAutofit/>
          </a:bodyPr>
          <a:lstStyle/>
          <a:p>
            <a:r>
              <a:rPr lang="nl-NL" dirty="0"/>
              <a:t>Wat doen we er mee als opleiding/ROC?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90A357-5FE6-448E-AE32-D4A16F34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75149"/>
            <a:ext cx="10668000" cy="3125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Op dit moment:</a:t>
            </a:r>
          </a:p>
          <a:p>
            <a:r>
              <a:rPr lang="nl-NL" sz="2400" dirty="0"/>
              <a:t>Albeda: 21</a:t>
            </a:r>
            <a:r>
              <a:rPr lang="nl-NL" sz="2400" baseline="30000" dirty="0"/>
              <a:t>e</a:t>
            </a:r>
            <a:r>
              <a:rPr lang="nl-NL" sz="2400" dirty="0"/>
              <a:t> </a:t>
            </a:r>
            <a:r>
              <a:rPr lang="nl-NL" sz="2400" dirty="0" err="1"/>
              <a:t>eeuwse</a:t>
            </a:r>
            <a:r>
              <a:rPr lang="nl-NL" sz="2400" dirty="0"/>
              <a:t> vaardigheden (SLO-model)</a:t>
            </a:r>
          </a:p>
          <a:p>
            <a:r>
              <a:rPr lang="nl-NL" sz="2400" dirty="0" err="1"/>
              <a:t>Deltion</a:t>
            </a:r>
            <a:r>
              <a:rPr lang="nl-NL" sz="2400" dirty="0"/>
              <a:t> College: Professionalisering medewerkers</a:t>
            </a:r>
          </a:p>
          <a:p>
            <a:r>
              <a:rPr lang="nl-NL" sz="2400" dirty="0"/>
              <a:t>mboRijnland: </a:t>
            </a:r>
            <a:r>
              <a:rPr lang="nl-NL" sz="2400" dirty="0" err="1"/>
              <a:t>Future</a:t>
            </a:r>
            <a:r>
              <a:rPr lang="nl-NL" sz="2400" dirty="0"/>
              <a:t> skills (Columbusmodel), </a:t>
            </a:r>
            <a:br>
              <a:rPr lang="nl-NL" sz="2400" dirty="0"/>
            </a:br>
            <a:r>
              <a:rPr lang="nl-NL" sz="2400" dirty="0" err="1"/>
              <a:t>opleidingsspecifieke</a:t>
            </a:r>
            <a:r>
              <a:rPr lang="nl-NL" sz="2400" dirty="0"/>
              <a:t> badges</a:t>
            </a:r>
          </a:p>
          <a:p>
            <a:r>
              <a:rPr lang="nl-NL" sz="2400" dirty="0"/>
              <a:t>Vista College: Medisch rekenen en Aangeboren hersenletsel</a:t>
            </a:r>
            <a:br>
              <a:rPr lang="nl-NL" sz="2400" dirty="0"/>
            </a:br>
            <a:endParaRPr lang="nl-NL" sz="1000" dirty="0"/>
          </a:p>
          <a:p>
            <a:pPr marL="0" indent="0">
              <a:buNone/>
            </a:pPr>
            <a:r>
              <a:rPr lang="nl-NL" sz="2400" dirty="0"/>
              <a:t>In de toekomst:</a:t>
            </a:r>
          </a:p>
          <a:p>
            <a:r>
              <a:rPr lang="nl-NL" sz="2400" dirty="0"/>
              <a:t>Skills </a:t>
            </a:r>
            <a:r>
              <a:rPr lang="nl-NL" sz="2400" dirty="0" err="1"/>
              <a:t>heroes</a:t>
            </a:r>
            <a:r>
              <a:rPr lang="nl-NL" sz="2400" dirty="0"/>
              <a:t> deelname, hybride trajecten, Burgerschap, Leven lang ontwikkelen, extra curriculaire activiteiten (bijv. studentenraad), modulair onderwijs. </a:t>
            </a:r>
          </a:p>
        </p:txBody>
      </p:sp>
      <p:pic>
        <p:nvPicPr>
          <p:cNvPr id="5" name="Afbeelding 4" descr="Afbeelding met persoon, binnen, staand, groep&#10;&#10;Automatisch gegenereerde beschrijving">
            <a:extLst>
              <a:ext uri="{FF2B5EF4-FFF2-40B4-BE49-F238E27FC236}">
                <a16:creationId xmlns:a16="http://schemas.microsoft.com/office/drawing/2014/main" id="{2EDD4CB7-3956-4645-BA8E-B45D6FAF0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42" y="2003480"/>
            <a:ext cx="3206858" cy="2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4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A27CC5-28FD-49B9-B58E-361C3CB5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61" y="1033161"/>
            <a:ext cx="10668000" cy="1345115"/>
          </a:xfrm>
        </p:spPr>
        <p:txBody>
          <a:bodyPr>
            <a:normAutofit/>
          </a:bodyPr>
          <a:lstStyle/>
          <a:p>
            <a:r>
              <a:rPr lang="nl-NL" dirty="0"/>
              <a:t>Meer informatie tijdens de sessies…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90A357-5FE6-448E-AE32-D4A16F34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61" y="1705718"/>
            <a:ext cx="10668000" cy="2403574"/>
          </a:xfrm>
        </p:spPr>
        <p:txBody>
          <a:bodyPr>
            <a:noAutofit/>
          </a:bodyPr>
          <a:lstStyle/>
          <a:p>
            <a:r>
              <a:rPr lang="nl-NL" sz="2400" dirty="0"/>
              <a:t>Sofasessie </a:t>
            </a:r>
            <a:r>
              <a:rPr lang="nl-NL" sz="2400" dirty="0" err="1"/>
              <a:t>edubadges</a:t>
            </a:r>
            <a:r>
              <a:rPr lang="nl-NL" sz="2400" dirty="0"/>
              <a:t>: in gesprek met de vertegenwoordigers van de vier </a:t>
            </a:r>
            <a:r>
              <a:rPr lang="nl-NL" sz="2400" dirty="0" err="1"/>
              <a:t>ROC’s</a:t>
            </a:r>
            <a:r>
              <a:rPr lang="nl-NL" sz="2400" dirty="0"/>
              <a:t>, dieper op praktijk van </a:t>
            </a:r>
            <a:r>
              <a:rPr lang="nl-NL" sz="2400" dirty="0" err="1"/>
              <a:t>edubadges</a:t>
            </a:r>
            <a:r>
              <a:rPr lang="nl-NL" sz="2400" dirty="0"/>
              <a:t> ingaan, voorbeelden, best </a:t>
            </a:r>
            <a:r>
              <a:rPr lang="nl-NL" sz="2400" dirty="0" err="1"/>
              <a:t>practices</a:t>
            </a:r>
            <a:r>
              <a:rPr lang="nl-NL" sz="2400" dirty="0"/>
              <a:t>, vragen beantwoorden</a:t>
            </a:r>
          </a:p>
          <a:p>
            <a:r>
              <a:rPr lang="nl-NL" sz="2400" dirty="0"/>
              <a:t>World café sessie ‘Bijpraten over </a:t>
            </a:r>
            <a:r>
              <a:rPr lang="nl-NL" sz="2400" dirty="0" err="1"/>
              <a:t>Microcredentials</a:t>
            </a:r>
            <a:r>
              <a:rPr lang="nl-NL" sz="2400" dirty="0"/>
              <a:t> en </a:t>
            </a:r>
            <a:r>
              <a:rPr lang="nl-NL" sz="2400" dirty="0" err="1"/>
              <a:t>edubadges</a:t>
            </a:r>
            <a:r>
              <a:rPr lang="nl-NL" sz="2400" dirty="0"/>
              <a:t>: beleidskant en landelijke ontwikkelingen</a:t>
            </a:r>
          </a:p>
          <a:p>
            <a:endParaRPr lang="nl-NL" sz="2400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67D9B35-E02F-4E4E-AEED-81C43E679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16" y="3324521"/>
            <a:ext cx="2134007" cy="21340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9583DF-E74E-456E-B12C-B49F93B53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7" y="4826773"/>
            <a:ext cx="2035019" cy="2045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CD1A59-0FFC-4961-9136-0689F4B42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46" y="4080913"/>
            <a:ext cx="1923361" cy="192336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841BAA-1420-416C-BBA7-DC39C7F29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11" y="4743461"/>
            <a:ext cx="2081110" cy="22927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66B06B-D9FA-44DA-BEC6-5509B697D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02" y="4871292"/>
            <a:ext cx="1923361" cy="192336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E1A93B2-B40B-4610-B453-41BB5C6F3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2" y="3941760"/>
            <a:ext cx="1875193" cy="2065891"/>
          </a:xfrm>
          <a:prstGeom prst="rect">
            <a:avLst/>
          </a:prstGeom>
        </p:spPr>
      </p:pic>
      <p:pic>
        <p:nvPicPr>
          <p:cNvPr id="13" name="Afbeelding 12" descr="Afbeelding met tekst, teken&#10;&#10;Automatisch gegenereerde beschrijving">
            <a:extLst>
              <a:ext uri="{FF2B5EF4-FFF2-40B4-BE49-F238E27FC236}">
                <a16:creationId xmlns:a16="http://schemas.microsoft.com/office/drawing/2014/main" id="{8068B25F-4767-47C4-9FFB-038913280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54" y="3456872"/>
            <a:ext cx="2358648" cy="23586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E15FD77-BECB-4BE6-8019-C7B353677E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12" y="2651963"/>
            <a:ext cx="2351025" cy="23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5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0E24CC0-DAFE-4FFC-A662-BA2E51FC290D}"/>
              </a:ext>
            </a:extLst>
          </p:cNvPr>
          <p:cNvSpPr txBox="1"/>
          <p:nvPr/>
        </p:nvSpPr>
        <p:spPr>
          <a:xfrm>
            <a:off x="592157" y="2409616"/>
            <a:ext cx="60978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Surf: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sng" strike="noStrike" kern="1200" cap="none" spc="0" normalizeH="0" baseline="0" noProof="0" dirty="0">
                <a:ln>
                  <a:noFill/>
                </a:ln>
                <a:solidFill>
                  <a:srgbClr val="3BB182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Digitale certificaten uitreiken aan studenten</a:t>
            </a:r>
            <a:endParaRPr kumimoji="0" lang="nl-NL" sz="1600" b="0" i="0" u="sng" strike="noStrike" kern="1200" cap="none" spc="0" normalizeH="0" baseline="0" noProof="0" dirty="0">
              <a:ln>
                <a:noFill/>
              </a:ln>
              <a:solidFill>
                <a:srgbClr val="3BB182">
                  <a:lumMod val="75000"/>
                </a:srgbClr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BB182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Edubadge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BB182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platform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3BB182">
                  <a:lumMod val="75000"/>
                </a:srgbClr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</a:rPr>
              <a:t>vragen? </a:t>
            </a:r>
            <a:r>
              <a:rPr kumimoji="0" lang="nl-NL" sz="1600" b="0" i="0" u="sng" strike="noStrike" kern="1200" cap="none" spc="0" normalizeH="0" baseline="0" noProof="0" dirty="0">
                <a:ln>
                  <a:noFill/>
                </a:ln>
                <a:solidFill>
                  <a:srgbClr val="3BB182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support@edubadges.nl</a:t>
            </a:r>
            <a:endParaRPr kumimoji="0" lang="nl-NL" sz="1600" b="0" i="0" u="sng" strike="noStrike" kern="1200" cap="none" spc="0" normalizeH="0" baseline="0" noProof="0" dirty="0">
              <a:ln>
                <a:noFill/>
              </a:ln>
              <a:solidFill>
                <a:srgbClr val="3BB182">
                  <a:lumMod val="75000"/>
                </a:srgbClr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1600" b="0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</a:rPr>
              <a:t>Mbo instellingen: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</a:rPr>
              <a:t>Kim Nguyen: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5"/>
              </a:rPr>
              <a:t>k.nguyen@vistacollege.nl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</a:rPr>
              <a:t>Ron de Graaf: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6"/>
              </a:rPr>
              <a:t>rgraaf@mborijnland.nl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</a:rPr>
              <a:t>Wim Siemann: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7"/>
              </a:rPr>
              <a:t>w.siemann@albeda.nl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</a:rPr>
              <a:t>Anneke van Dijk: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8"/>
              </a:rPr>
              <a:t>annekedijk@deltion.nl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9"/>
              </a:rPr>
              <a:t>Informatie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9"/>
              </a:rPr>
              <a:t>edubadges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9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9"/>
              </a:rPr>
              <a:t>Deltion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n-cs"/>
                <a:hlinkClick r:id="rId9"/>
              </a:rPr>
              <a:t> College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CA27CC5-28FD-49B9-B58E-361C3CB578BE}"/>
              </a:ext>
            </a:extLst>
          </p:cNvPr>
          <p:cNvSpPr>
            <a:spLocks noGrp="1"/>
          </p:cNvSpPr>
          <p:nvPr/>
        </p:nvSpPr>
        <p:spPr>
          <a:xfrm>
            <a:off x="1578923" y="975059"/>
            <a:ext cx="8516679" cy="1345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Bedankt voor uw aandacht!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6EB3F67-5467-4205-B99B-64795E62B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4457"/>
              </p:ext>
            </p:extLst>
          </p:nvPr>
        </p:nvGraphicFramePr>
        <p:xfrm>
          <a:off x="5965825" y="2887663"/>
          <a:ext cx="2603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afbeelding" r:id="rId10" imgW="260280" imgH="1079640" progId="Paint.Picture">
                  <p:embed/>
                </p:oleObj>
              </mc:Choice>
              <mc:Fallback>
                <p:oleObj name="Bitmapafbeelding" r:id="rId10" imgW="260280" imgH="107964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6EB3F67-5467-4205-B99B-64795E62B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65825" y="2887663"/>
                        <a:ext cx="2603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3DD684A8-30E5-4C3B-805D-225A8112E5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84" y="2320173"/>
            <a:ext cx="6407457" cy="35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1679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3D46B8ECFAA47912729C389291D9E" ma:contentTypeVersion="12" ma:contentTypeDescription="Een nieuw document maken." ma:contentTypeScope="" ma:versionID="6c6ceb85c547a356f11cd7c6d53dc5c2">
  <xsd:schema xmlns:xsd="http://www.w3.org/2001/XMLSchema" xmlns:xs="http://www.w3.org/2001/XMLSchema" xmlns:p="http://schemas.microsoft.com/office/2006/metadata/properties" xmlns:ns2="b114754f-612e-46b0-9633-fa3c422262a6" xmlns:ns3="27afba78-c5c7-4db0-9ee1-6f9ee7fe89db" targetNamespace="http://schemas.microsoft.com/office/2006/metadata/properties" ma:root="true" ma:fieldsID="e0292d73c2ce7a45f511faf770c1aaf0" ns2:_="" ns3:_="">
    <xsd:import namespace="b114754f-612e-46b0-9633-fa3c422262a6"/>
    <xsd:import namespace="27afba78-c5c7-4db0-9ee1-6f9ee7fe8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4754f-612e-46b0-9633-fa3c42226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ba78-c5c7-4db0-9ee1-6f9ee7fe89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B738CD-861C-4996-AB09-FB4D01E6C0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033846-A305-4DE4-9352-F3363CA81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4754f-612e-46b0-9633-fa3c422262a6"/>
    <ds:schemaRef ds:uri="27afba78-c5c7-4db0-9ee1-6f9ee7fe8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296AE6-86D4-4CF7-90D9-611E1B577C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431</Words>
  <Application>Microsoft Office PowerPoint</Application>
  <PresentationFormat>Breedbeeld</PresentationFormat>
  <Paragraphs>57</Paragraphs>
  <Slides>9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Nova</vt:lpstr>
      <vt:lpstr>Avenir Next LT Pro</vt:lpstr>
      <vt:lpstr>Courier New</vt:lpstr>
      <vt:lpstr>PrismaticVTI</vt:lpstr>
      <vt:lpstr>Bitmapafbeelding</vt:lpstr>
      <vt:lpstr>edubadges</vt:lpstr>
      <vt:lpstr>Betrokkenen</vt:lpstr>
      <vt:lpstr>Wat zijn edubadges?</vt:lpstr>
      <vt:lpstr>EDU-ID</vt:lpstr>
      <vt:lpstr>Voor wie zijn edubadges bedoeld?</vt:lpstr>
      <vt:lpstr>Wat is het belang voor de student?</vt:lpstr>
      <vt:lpstr>Wat doen we er mee als opleiding/ROC?</vt:lpstr>
      <vt:lpstr>Meer informatie tijdens de sessies…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Edubadges</dc:title>
  <dc:creator>Ron de Graaf</dc:creator>
  <cp:lastModifiedBy>Ron de Graaf</cp:lastModifiedBy>
  <cp:revision>3</cp:revision>
  <dcterms:created xsi:type="dcterms:W3CDTF">2022-01-13T12:27:04Z</dcterms:created>
  <dcterms:modified xsi:type="dcterms:W3CDTF">2022-02-02T12:34:13Z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0x010100FDB3D46B8ECFAA47912729C389291D9E</vt:lpwstr>
  </property>
</Properties>
</file>